
<file path=[Content_Types].xml><?xml version="1.0" encoding="utf-8"?>
<Types xmlns="http://schemas.openxmlformats.org/package/2006/content-types">
  <Default Extension="png" ContentType="image/png"/>
  <Default Extension="m4a" ContentType="audio/mp4"/>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82" y="1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80C96CF-BED1-46BE-BB32-BAA078C929EA}" type="datetimeFigureOut">
              <a:rPr lang="en-US" smtClean="0"/>
              <a:t>4/10/2020</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E9305F8B-0F61-4C8E-8418-6CBADBD0CCF4}"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65118808"/>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0C96CF-BED1-46BE-BB32-BAA078C929EA}"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05F8B-0F61-4C8E-8418-6CBADBD0CCF4}"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19948207"/>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0C96CF-BED1-46BE-BB32-BAA078C929EA}"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05F8B-0F61-4C8E-8418-6CBADBD0CCF4}"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17124408"/>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0C96CF-BED1-46BE-BB32-BAA078C929EA}"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05F8B-0F61-4C8E-8418-6CBADBD0CCF4}"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66387944"/>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80C96CF-BED1-46BE-BB32-BAA078C929EA}"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05F8B-0F61-4C8E-8418-6CBADBD0CCF4}"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66097507"/>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80C96CF-BED1-46BE-BB32-BAA078C929EA}" type="datetimeFigureOut">
              <a:rPr lang="en-US" smtClean="0"/>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305F8B-0F61-4C8E-8418-6CBADBD0CCF4}"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20557162"/>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80C96CF-BED1-46BE-BB32-BAA078C929EA}" type="datetimeFigureOut">
              <a:rPr lang="en-US" smtClean="0"/>
              <a:t>4/10/2020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305F8B-0F61-4C8E-8418-6CBADBD0CCF4}"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28554898"/>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80C96CF-BED1-46BE-BB32-BAA078C929EA}" type="datetimeFigureOut">
              <a:rPr lang="en-US" smtClean="0"/>
              <a:t>4/10/2020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305F8B-0F61-4C8E-8418-6CBADBD0CCF4}"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22482729"/>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C96CF-BED1-46BE-BB32-BAA078C929EA}" type="datetimeFigureOut">
              <a:rPr lang="en-US" smtClean="0"/>
              <a:t>4/10/2020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305F8B-0F61-4C8E-8418-6CBADBD0CCF4}" type="slidenum">
              <a:rPr lang="en-US" smtClean="0"/>
              <a:t>‹#›</a:t>
            </a:fld>
            <a:endParaRPr lang="en-US"/>
          </a:p>
        </p:txBody>
      </p:sp>
    </p:spTree>
    <p:extLst>
      <p:ext uri="{BB962C8B-B14F-4D97-AF65-F5344CB8AC3E}">
        <p14:creationId xmlns:p14="http://schemas.microsoft.com/office/powerpoint/2010/main" val="2058603588"/>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80C96CF-BED1-46BE-BB32-BAA078C929EA}" type="datetimeFigureOut">
              <a:rPr lang="en-US" smtClean="0"/>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305F8B-0F61-4C8E-8418-6CBADBD0CCF4}"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53721600"/>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A80C96CF-BED1-46BE-BB32-BAA078C929EA}" type="datetimeFigureOut">
              <a:rPr lang="en-US" smtClean="0"/>
              <a:t>4/10/2020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E9305F8B-0F61-4C8E-8418-6CBADBD0CCF4}"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69765677"/>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80C96CF-BED1-46BE-BB32-BAA078C929EA}" type="datetimeFigureOut">
              <a:rPr lang="en-US" smtClean="0"/>
              <a:t>4/10/2020</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E9305F8B-0F61-4C8E-8418-6CBADBD0CCF4}"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5762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2000" advTm="3000"/>
    </mc:Choice>
    <mc:Fallback>
      <p:transition spd="slow" advTm="3000"/>
    </mc:Fallback>
  </mc:AlternateConten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emf"/><Relationship Id="rId5" Type="http://schemas.openxmlformats.org/officeDocument/2006/relationships/hyperlink" Target="https://sites.google.com/wflboces.org/boces4science/home" TargetMode="Externa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hyperlink" Target="https://www.youtube.com/watch?v=plPyq8V2M3U" TargetMode="External"/><Relationship Id="rId4" Type="http://schemas.openxmlformats.org/officeDocument/2006/relationships/hyperlink" Target="https://eschooltoday.com/natural-disasters/floods/flood-prevention-methods.html"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9"/>
            <a:ext cx="8637073" cy="1044790"/>
          </a:xfrm>
        </p:spPr>
        <p:txBody>
          <a:bodyPr/>
          <a:lstStyle/>
          <a:p>
            <a:r>
              <a:rPr lang="en-US" dirty="0" smtClean="0"/>
              <a:t>Earth’s Features</a:t>
            </a:r>
            <a:endParaRPr lang="en-US" dirty="0"/>
          </a:p>
        </p:txBody>
      </p:sp>
      <p:pic>
        <p:nvPicPr>
          <p:cNvPr id="4" name="Picture 3"/>
          <p:cNvPicPr>
            <a:picLocks noChangeAspect="1"/>
          </p:cNvPicPr>
          <p:nvPr/>
        </p:nvPicPr>
        <p:blipFill>
          <a:blip r:embed="rId4"/>
          <a:stretch>
            <a:fillRect/>
          </a:stretch>
        </p:blipFill>
        <p:spPr>
          <a:xfrm>
            <a:off x="5893782" y="2340864"/>
            <a:ext cx="5841030" cy="2969348"/>
          </a:xfrm>
          <a:prstGeom prst="rect">
            <a:avLst/>
          </a:prstGeom>
        </p:spPr>
      </p:pic>
      <p:sp>
        <p:nvSpPr>
          <p:cNvPr id="5" name="TextBox 4"/>
          <p:cNvSpPr txBox="1"/>
          <p:nvPr/>
        </p:nvSpPr>
        <p:spPr>
          <a:xfrm>
            <a:off x="1271016" y="2340864"/>
            <a:ext cx="4032504" cy="2031325"/>
          </a:xfrm>
          <a:prstGeom prst="rect">
            <a:avLst/>
          </a:prstGeom>
          <a:noFill/>
        </p:spPr>
        <p:txBody>
          <a:bodyPr wrap="square" rtlCol="0">
            <a:spAutoFit/>
          </a:bodyPr>
          <a:lstStyle/>
          <a:p>
            <a:r>
              <a:rPr lang="en-US" dirty="0" smtClean="0"/>
              <a:t>Experience 6</a:t>
            </a:r>
            <a:endParaRPr lang="en-US" dirty="0"/>
          </a:p>
          <a:p>
            <a:r>
              <a:rPr lang="en-US" dirty="0" smtClean="0"/>
              <a:t>Preventing Changes in the Land</a:t>
            </a:r>
          </a:p>
          <a:p>
            <a:endParaRPr lang="en-US" dirty="0"/>
          </a:p>
          <a:p>
            <a:r>
              <a:rPr lang="en-US" dirty="0">
                <a:hlinkClick r:id="rId5"/>
              </a:rPr>
              <a:t>https://</a:t>
            </a:r>
            <a:r>
              <a:rPr lang="en-US" dirty="0" smtClean="0">
                <a:hlinkClick r:id="rId5"/>
              </a:rPr>
              <a:t>sites.google.com/wflboces.org/boces4science/home</a:t>
            </a:r>
            <a:endParaRPr lang="en-US" dirty="0" smtClean="0"/>
          </a:p>
          <a:p>
            <a:endParaRPr lang="en-US" dirty="0"/>
          </a:p>
          <a:p>
            <a:r>
              <a:rPr lang="en-US" dirty="0" smtClean="0"/>
              <a:t>Grade 2</a:t>
            </a:r>
            <a:endParaRPr lang="en-US" dirty="0"/>
          </a:p>
        </p:txBody>
      </p:sp>
      <p:pic>
        <p:nvPicPr>
          <p:cNvPr id="6" name="Picture 5"/>
          <p:cNvPicPr>
            <a:picLocks noChangeAspect="1"/>
          </p:cNvPicPr>
          <p:nvPr/>
        </p:nvPicPr>
        <p:blipFill>
          <a:blip r:embed="rId6"/>
          <a:stretch>
            <a:fillRect/>
          </a:stretch>
        </p:blipFill>
        <p:spPr>
          <a:xfrm>
            <a:off x="1863156" y="6191897"/>
            <a:ext cx="8359201" cy="527533"/>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03453" y="558617"/>
            <a:ext cx="487363" cy="487363"/>
          </a:xfrm>
          <a:prstGeom prst="rect">
            <a:avLst/>
          </a:prstGeom>
        </p:spPr>
      </p:pic>
    </p:spTree>
    <p:extLst>
      <p:ext uri="{BB962C8B-B14F-4D97-AF65-F5344CB8AC3E}">
        <p14:creationId xmlns:p14="http://schemas.microsoft.com/office/powerpoint/2010/main" val="179619446"/>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1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afterEffect">
                                  <p:stCondLst>
                                    <p:cond delay="0"/>
                                  </p:stCondLst>
                                  <p:childTnLst>
                                    <p:cmd type="call" cmd="playFrom(0.0)">
                                      <p:cBhvr>
                                        <p:cTn id="11" dur="17710" fill="hold"/>
                                        <p:tgtEl>
                                          <p:spTgt spid="3"/>
                                        </p:tgtEl>
                                      </p:cBhvr>
                                    </p:cmd>
                                  </p:childTnLst>
                                </p:cTn>
                              </p:par>
                            </p:childTnLst>
                          </p:cTn>
                        </p:par>
                      </p:childTnLst>
                    </p:cTn>
                  </p:par>
                </p:childTnLst>
              </p:cTn>
              <p:nextCondLst>
                <p:cond evt="onClick" delay="0">
                  <p:tgtEl>
                    <p:spTgt spid="3"/>
                  </p:tgtEl>
                </p:cond>
              </p:nextCondLst>
            </p:seq>
            <p:audio>
              <p:cMediaNode vol="80000">
                <p:cTn id="12"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8427" y="429615"/>
            <a:ext cx="9603275" cy="1049235"/>
          </a:xfrm>
        </p:spPr>
        <p:txBody>
          <a:bodyPr/>
          <a:lstStyle/>
          <a:p>
            <a:r>
              <a:rPr lang="en-US" dirty="0" smtClean="0"/>
              <a:t>Earth Events change the shape of the land</a:t>
            </a:r>
            <a:endParaRPr lang="en-US" dirty="0"/>
          </a:p>
        </p:txBody>
      </p:sp>
      <p:sp>
        <p:nvSpPr>
          <p:cNvPr id="4" name="Content Placeholder 3"/>
          <p:cNvSpPr>
            <a:spLocks noGrp="1"/>
          </p:cNvSpPr>
          <p:nvPr>
            <p:ph idx="1"/>
          </p:nvPr>
        </p:nvSpPr>
        <p:spPr/>
        <p:txBody>
          <a:bodyPr>
            <a:normAutofit lnSpcReduction="10000"/>
          </a:bodyPr>
          <a:lstStyle/>
          <a:p>
            <a:r>
              <a:rPr lang="en-US" dirty="0" smtClean="0"/>
              <a:t>Earth events can change the surface of the Earth quickly like hurricanes, tornadoes, or earthquakes.</a:t>
            </a:r>
          </a:p>
          <a:p>
            <a:r>
              <a:rPr lang="en-US" dirty="0" smtClean="0"/>
              <a:t>Earth events can change the surface of the Earth slowly like weathering, mountain building or glacier melting.</a:t>
            </a:r>
          </a:p>
          <a:p>
            <a:r>
              <a:rPr lang="en-US" dirty="0" smtClean="0"/>
              <a:t>Engineers create ways to prevent the changes on Earth. There are dams, </a:t>
            </a:r>
          </a:p>
          <a:p>
            <a:pPr marL="0" indent="0">
              <a:buNone/>
            </a:pPr>
            <a:r>
              <a:rPr lang="en-US" dirty="0" smtClean="0"/>
              <a:t>    aqueducts, vegetation roots to hold soil, storm drains, hurricane straps</a:t>
            </a:r>
          </a:p>
          <a:p>
            <a:pPr marL="0" indent="0">
              <a:buNone/>
            </a:pPr>
            <a:r>
              <a:rPr lang="en-US" dirty="0"/>
              <a:t> </a:t>
            </a:r>
            <a:r>
              <a:rPr lang="en-US" dirty="0" smtClean="0"/>
              <a:t>   to hold down a roof, barriers of many different materials, sandbags, and </a:t>
            </a:r>
          </a:p>
          <a:p>
            <a:pPr marL="0" indent="0">
              <a:buNone/>
            </a:pPr>
            <a:r>
              <a:rPr lang="en-US" dirty="0"/>
              <a:t> </a:t>
            </a:r>
            <a:r>
              <a:rPr lang="en-US" dirty="0" smtClean="0"/>
              <a:t>   more.  </a:t>
            </a:r>
            <a:endParaRPr lang="en-US" dirty="0"/>
          </a:p>
        </p:txBody>
      </p:sp>
      <p:pic>
        <p:nvPicPr>
          <p:cNvPr id="1026" name="Picture 2" descr="Our Sandbags can be used for coastal defence, preventing #erosion and flood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09887" y="3309564"/>
            <a:ext cx="2130183" cy="3214159"/>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38861" y="619847"/>
            <a:ext cx="487363" cy="487363"/>
          </a:xfrm>
          <a:prstGeom prst="rect">
            <a:avLst/>
          </a:prstGeom>
        </p:spPr>
      </p:pic>
    </p:spTree>
    <p:extLst>
      <p:ext uri="{BB962C8B-B14F-4D97-AF65-F5344CB8AC3E}">
        <p14:creationId xmlns:p14="http://schemas.microsoft.com/office/powerpoint/2010/main" val="2972842055"/>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43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afterEffect">
                                  <p:stCondLst>
                                    <p:cond delay="0"/>
                                  </p:stCondLst>
                                  <p:childTnLst>
                                    <p:cmd type="call" cmd="playFrom(0.0)">
                                      <p:cBhvr>
                                        <p:cTn id="11" dur="37434" fill="hold"/>
                                        <p:tgtEl>
                                          <p:spTgt spid="3"/>
                                        </p:tgtEl>
                                      </p:cBhvr>
                                    </p:cmd>
                                  </p:childTnLst>
                                </p:cTn>
                              </p:par>
                            </p:childTnLst>
                          </p:cTn>
                        </p:par>
                      </p:childTnLst>
                    </p:cTn>
                  </p:par>
                </p:childTnLst>
              </p:cTn>
              <p:nextCondLst>
                <p:cond evt="onClick" delay="0">
                  <p:tgtEl>
                    <p:spTgt spid="3"/>
                  </p:tgtEl>
                </p:cond>
              </p:nextCondLst>
            </p:seq>
            <p:audio>
              <p:cMediaNode vol="80000">
                <p:cTn id="12"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003" y="210159"/>
            <a:ext cx="9603275" cy="1049235"/>
          </a:xfrm>
        </p:spPr>
        <p:txBody>
          <a:bodyPr>
            <a:normAutofit fontScale="90000"/>
          </a:bodyPr>
          <a:lstStyle/>
          <a:p>
            <a:r>
              <a:rPr lang="en-US" dirty="0" smtClean="0"/>
              <a:t>Compare solutions to prevent or reduce wind or water from changing the </a:t>
            </a:r>
            <a:r>
              <a:rPr lang="en-US" dirty="0" err="1" smtClean="0"/>
              <a:t>eArth’s</a:t>
            </a:r>
            <a:r>
              <a:rPr lang="en-US" dirty="0" smtClean="0"/>
              <a:t> surface	</a:t>
            </a:r>
            <a:endParaRPr lang="en-US" dirty="0"/>
          </a:p>
        </p:txBody>
      </p:sp>
      <p:sp>
        <p:nvSpPr>
          <p:cNvPr id="4" name="TextBox 3"/>
          <p:cNvSpPr txBox="1"/>
          <p:nvPr/>
        </p:nvSpPr>
        <p:spPr>
          <a:xfrm flipH="1">
            <a:off x="381730" y="1426214"/>
            <a:ext cx="9244585" cy="4247317"/>
          </a:xfrm>
          <a:prstGeom prst="rect">
            <a:avLst/>
          </a:prstGeom>
          <a:noFill/>
        </p:spPr>
        <p:txBody>
          <a:bodyPr wrap="square" rtlCol="0">
            <a:spAutoFit/>
          </a:bodyPr>
          <a:lstStyle/>
          <a:p>
            <a:r>
              <a:rPr lang="en-US" dirty="0" smtClean="0"/>
              <a:t>Students compare different solutions to prevent wind or water from changing the land.</a:t>
            </a:r>
          </a:p>
          <a:p>
            <a:endParaRPr lang="en-US" dirty="0"/>
          </a:p>
          <a:p>
            <a:r>
              <a:rPr lang="en-US" dirty="0" smtClean="0"/>
              <a:t>They can do this by researching different solutions on the internet. This might be the easiest at home.  Included with the student worksheets for Session 6 are 2 readings, one about ways to prevent water and one about preventing wind from changing the land. Students will need help reading them. The following link also has readings about solutions, however at a higher reading level.</a:t>
            </a:r>
          </a:p>
          <a:p>
            <a:r>
              <a:rPr lang="en-US" dirty="0">
                <a:hlinkClick r:id="rId4"/>
              </a:rPr>
              <a:t>https://eschooltoday.com/natural-disasters/floods/flood-prevention-methods.html</a:t>
            </a:r>
            <a:r>
              <a:rPr lang="en-US" dirty="0"/>
              <a:t>  flood prevention reading</a:t>
            </a:r>
          </a:p>
          <a:p>
            <a:endParaRPr lang="en-US" dirty="0" smtClean="0"/>
          </a:p>
          <a:p>
            <a:r>
              <a:rPr lang="en-US" dirty="0" smtClean="0"/>
              <a:t>This video link is very good with a British girl’s experiment with </a:t>
            </a:r>
            <a:r>
              <a:rPr lang="en-US" dirty="0" err="1" smtClean="0"/>
              <a:t>legos</a:t>
            </a:r>
            <a:r>
              <a:rPr lang="en-US" dirty="0" smtClean="0"/>
              <a:t> showing a break-wall and Riprap (large rocks). It only shows the 2 solutions but it’s a start.</a:t>
            </a:r>
            <a:endParaRPr lang="en-US" dirty="0"/>
          </a:p>
          <a:p>
            <a:r>
              <a:rPr lang="en-US" dirty="0">
                <a:hlinkClick r:id="rId5"/>
              </a:rPr>
              <a:t>https://www.youtube.com/watch?v=plPyq8V2M3U</a:t>
            </a:r>
            <a:r>
              <a:rPr lang="en-US" dirty="0"/>
              <a:t>  British girl’s experiment (2 solutions</a:t>
            </a:r>
            <a:r>
              <a:rPr lang="en-US" dirty="0" smtClean="0"/>
              <a:t>)</a:t>
            </a:r>
          </a:p>
          <a:p>
            <a:endParaRPr lang="en-US" dirty="0"/>
          </a:p>
          <a:p>
            <a:r>
              <a:rPr lang="en-US" dirty="0" smtClean="0"/>
              <a:t>  </a:t>
            </a:r>
            <a:endParaRPr lang="en-US"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81730" y="491094"/>
            <a:ext cx="487363" cy="487363"/>
          </a:xfrm>
          <a:prstGeom prst="rect">
            <a:avLst/>
          </a:prstGeom>
        </p:spPr>
      </p:pic>
      <p:pic>
        <p:nvPicPr>
          <p:cNvPr id="5" name="Picture 4"/>
          <p:cNvPicPr/>
          <p:nvPr/>
        </p:nvPicPr>
        <p:blipFill rotWithShape="1">
          <a:blip r:embed="rId7"/>
          <a:srcRect l="5051" t="17778" r="33431" b="20805"/>
          <a:stretch/>
        </p:blipFill>
        <p:spPr bwMode="auto">
          <a:xfrm>
            <a:off x="8864082" y="4590661"/>
            <a:ext cx="3138629" cy="20380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91354066"/>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670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afterEffect">
                                  <p:stCondLst>
                                    <p:cond delay="0"/>
                                  </p:stCondLst>
                                  <p:childTnLst>
                                    <p:cmd type="call" cmd="playFrom(0.0)">
                                      <p:cBhvr>
                                        <p:cTn id="11" dur="56706" fill="hold"/>
                                        <p:tgtEl>
                                          <p:spTgt spid="3"/>
                                        </p:tgtEl>
                                      </p:cBhvr>
                                    </p:cmd>
                                  </p:childTnLst>
                                </p:cTn>
                              </p:par>
                            </p:childTnLst>
                          </p:cTn>
                        </p:par>
                      </p:childTnLst>
                    </p:cTn>
                  </p:par>
                </p:childTnLst>
              </p:cTn>
              <p:nextCondLst>
                <p:cond evt="onClick" delay="0">
                  <p:tgtEl>
                    <p:spTgt spid="3"/>
                  </p:tgtEl>
                </p:cond>
              </p:nextCondLst>
            </p:seq>
            <p:audio>
              <p:cMediaNode vol="80000">
                <p:cTn id="12"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Experimenting with preventing the wind or water from changing the Earth’s Surface.</a:t>
            </a:r>
            <a:endParaRPr lang="en-US" dirty="0"/>
          </a:p>
        </p:txBody>
      </p:sp>
      <p:sp>
        <p:nvSpPr>
          <p:cNvPr id="3" name="Content Placeholder 2"/>
          <p:cNvSpPr>
            <a:spLocks noGrp="1"/>
          </p:cNvSpPr>
          <p:nvPr>
            <p:ph idx="1"/>
          </p:nvPr>
        </p:nvSpPr>
        <p:spPr>
          <a:xfrm>
            <a:off x="1451579" y="2015732"/>
            <a:ext cx="8403427" cy="3450613"/>
          </a:xfrm>
        </p:spPr>
        <p:txBody>
          <a:bodyPr>
            <a:normAutofit fontScale="85000" lnSpcReduction="10000"/>
          </a:bodyPr>
          <a:lstStyle/>
          <a:p>
            <a:pPr marL="0" indent="0">
              <a:buNone/>
            </a:pPr>
            <a:r>
              <a:rPr lang="en-US" dirty="0"/>
              <a:t>To do an experiment, students can:</a:t>
            </a:r>
          </a:p>
          <a:p>
            <a:r>
              <a:rPr lang="en-US" dirty="0" smtClean="0"/>
              <a:t>use </a:t>
            </a:r>
            <a:r>
              <a:rPr lang="en-US" dirty="0"/>
              <a:t>sand or dirt (a bit messier) in a pie </a:t>
            </a:r>
            <a:r>
              <a:rPr lang="en-US" dirty="0" smtClean="0"/>
              <a:t>tin, paint tray or other container to </a:t>
            </a:r>
            <a:r>
              <a:rPr lang="en-US" dirty="0"/>
              <a:t>make a </a:t>
            </a:r>
            <a:r>
              <a:rPr lang="en-US" dirty="0" smtClean="0"/>
              <a:t>beach  </a:t>
            </a:r>
            <a:endParaRPr lang="en-US" dirty="0"/>
          </a:p>
          <a:p>
            <a:r>
              <a:rPr lang="en-US" dirty="0" smtClean="0"/>
              <a:t>make </a:t>
            </a:r>
            <a:r>
              <a:rPr lang="en-US" dirty="0"/>
              <a:t>a house using </a:t>
            </a:r>
            <a:r>
              <a:rPr lang="en-US" dirty="0" err="1"/>
              <a:t>legos</a:t>
            </a:r>
            <a:r>
              <a:rPr lang="en-US" dirty="0"/>
              <a:t>, paper, a small box, etc</a:t>
            </a:r>
            <a:r>
              <a:rPr lang="en-US" dirty="0" smtClean="0"/>
              <a:t>. and put it on the beach</a:t>
            </a:r>
          </a:p>
          <a:p>
            <a:r>
              <a:rPr lang="en-US" dirty="0" smtClean="0"/>
              <a:t>Add ~1/2 – 1 cup of water to create the ocean and swish it to break down the beach or using a straw carefully blow the sand away from beach (and eyes!).</a:t>
            </a:r>
          </a:p>
          <a:p>
            <a:pPr marL="0" indent="0">
              <a:buNone/>
            </a:pPr>
            <a:r>
              <a:rPr lang="en-US" dirty="0" smtClean="0"/>
              <a:t>Prevent the water/wind </a:t>
            </a:r>
            <a:r>
              <a:rPr lang="en-US" dirty="0" smtClean="0"/>
              <a:t>from changing </a:t>
            </a:r>
            <a:r>
              <a:rPr lang="en-US" dirty="0" smtClean="0"/>
              <a:t>the land</a:t>
            </a:r>
          </a:p>
          <a:p>
            <a:r>
              <a:rPr lang="en-US" dirty="0" smtClean="0"/>
              <a:t>Use materials around the house and outside to build something to block the wind or water.  Use blocks, </a:t>
            </a:r>
            <a:r>
              <a:rPr lang="en-US" dirty="0" err="1" smtClean="0"/>
              <a:t>legos</a:t>
            </a:r>
            <a:r>
              <a:rPr lang="en-US" dirty="0" smtClean="0"/>
              <a:t>, sticks, rocks, etc… try your solution</a:t>
            </a:r>
          </a:p>
          <a:p>
            <a:r>
              <a:rPr lang="en-US" dirty="0" smtClean="0"/>
              <a:t>Try a second way using different materials and compare the 2 solutions!</a:t>
            </a:r>
            <a:endParaRPr lang="en-US" dirty="0"/>
          </a:p>
          <a:p>
            <a:endParaRPr lang="en-US" dirty="0"/>
          </a:p>
        </p:txBody>
      </p:sp>
      <p:pic>
        <p:nvPicPr>
          <p:cNvPr id="4" name="Picture 2" descr="Tsunami Activity | Tsunami, Natural disasters, Natural disaster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2304" y="3741038"/>
            <a:ext cx="2399696" cy="2473913"/>
          </a:xfrm>
          <a:prstGeom prst="rect">
            <a:avLst/>
          </a:prstGeom>
          <a:noFill/>
          <a:extLst>
            <a:ext uri="{909E8E84-426E-40DD-AFC4-6F175D3DCCD1}">
              <a14:hiddenFill xmlns:a14="http://schemas.microsoft.com/office/drawing/2010/main">
                <a:solidFill>
                  <a:srgbClr val="FFFFFF"/>
                </a:solidFill>
              </a14:hiddenFill>
            </a:ext>
          </a:ex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11429" y="441325"/>
            <a:ext cx="487363" cy="487363"/>
          </a:xfrm>
          <a:prstGeom prst="rect">
            <a:avLst/>
          </a:prstGeom>
        </p:spPr>
      </p:pic>
    </p:spTree>
    <p:extLst>
      <p:ext uri="{BB962C8B-B14F-4D97-AF65-F5344CB8AC3E}">
        <p14:creationId xmlns:p14="http://schemas.microsoft.com/office/powerpoint/2010/main" val="685387225"/>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603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afterEffect">
                                  <p:stCondLst>
                                    <p:cond delay="0"/>
                                  </p:stCondLst>
                                  <p:childTnLst>
                                    <p:cmd type="call" cmd="playFrom(0.0)">
                                      <p:cBhvr>
                                        <p:cTn id="11" dur="96031" fill="hold"/>
                                        <p:tgtEl>
                                          <p:spTgt spid="5"/>
                                        </p:tgtEl>
                                      </p:cBhvr>
                                    </p:cmd>
                                  </p:childTnLst>
                                </p:cTn>
                              </p:par>
                            </p:childTnLst>
                          </p:cTn>
                        </p:par>
                      </p:childTnLst>
                    </p:cTn>
                  </p:par>
                </p:childTnLst>
              </p:cTn>
              <p:nextCondLst>
                <p:cond evt="onClick" delay="0">
                  <p:tgtEl>
                    <p:spTgt spid="5"/>
                  </p:tgtEl>
                </p:cond>
              </p:nextCondLst>
            </p:seq>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350</TotalTime>
  <Words>406</Words>
  <Application>Microsoft Office PowerPoint</Application>
  <PresentationFormat>Widescreen</PresentationFormat>
  <Paragraphs>32</Paragraphs>
  <Slides>4</Slides>
  <Notes>0</Notes>
  <HiddenSlides>0</HiddenSlides>
  <MMClips>4</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Gill Sans MT</vt:lpstr>
      <vt:lpstr>Gallery</vt:lpstr>
      <vt:lpstr>Earth’s Features</vt:lpstr>
      <vt:lpstr>Earth Events change the shape of the land</vt:lpstr>
      <vt:lpstr>Compare solutions to prevent or reduce wind or water from changing the eArth’s surface </vt:lpstr>
      <vt:lpstr>Experimenting with preventing the wind or water from changing the Earth’s Surface.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31</cp:revision>
  <dcterms:created xsi:type="dcterms:W3CDTF">2020-04-05T00:55:43Z</dcterms:created>
  <dcterms:modified xsi:type="dcterms:W3CDTF">2020-04-10T16:06:26Z</dcterms:modified>
</cp:coreProperties>
</file>